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3130D-7D41-4FE5-95F0-8CD936AC966A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350F8-41FE-4116-AE82-9CA4EEF9B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8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Three are paintings by Dave and the rest are </a:t>
            </a:r>
            <a:r>
              <a:rPr lang="en-US" smtClean="0"/>
              <a:t>by Susan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350F8-41FE-4116-AE82-9CA4EEF9B5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91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2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70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48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76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02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57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3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61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35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4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0FA4-67B5-4AF3-9EEE-8E5A8765C04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E665-46FC-4795-A889-3C35EAF2B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82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Susan and David Harmon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90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re are the girls from Indi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752" y="0"/>
            <a:ext cx="47408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651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.jpg.Harmon.D,Omnis 15,acrylic on canvas,18 x 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125" y="0"/>
            <a:ext cx="9174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529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.jpg.Harmon.D,Omnis 16,acrylic on canvas,18 x 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138" y="0"/>
            <a:ext cx="9228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3354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entric Convolution#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988" y="0"/>
            <a:ext cx="6802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27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 noticed the su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225" y="0"/>
            <a:ext cx="9099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440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gotten girl#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050" y="0"/>
            <a:ext cx="9612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299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 am about to be los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0"/>
            <a:ext cx="9980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765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ices constan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" y="0"/>
            <a:ext cx="1110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475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kened parts of her were crumbling awa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663" y="0"/>
            <a:ext cx="9463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2628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Custom</PresentationFormat>
  <Paragraphs>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Photo Album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Howard Payne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Susan Harmon</dc:creator>
  <cp:lastModifiedBy>home</cp:lastModifiedBy>
  <cp:revision>2</cp:revision>
  <dcterms:created xsi:type="dcterms:W3CDTF">2016-01-20T18:56:34Z</dcterms:created>
  <dcterms:modified xsi:type="dcterms:W3CDTF">2016-01-21T03:43:41Z</dcterms:modified>
</cp:coreProperties>
</file>