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73" r:id="rId8"/>
    <p:sldId id="270" r:id="rId9"/>
    <p:sldId id="272" r:id="rId10"/>
    <p:sldId id="271" r:id="rId11"/>
    <p:sldId id="261" r:id="rId12"/>
    <p:sldId id="282" r:id="rId13"/>
    <p:sldId id="283" r:id="rId14"/>
    <p:sldId id="284" r:id="rId15"/>
    <p:sldId id="262" r:id="rId16"/>
    <p:sldId id="263" r:id="rId17"/>
    <p:sldId id="279" r:id="rId18"/>
    <p:sldId id="278" r:id="rId19"/>
    <p:sldId id="264" r:id="rId20"/>
    <p:sldId id="265" r:id="rId21"/>
    <p:sldId id="274" r:id="rId22"/>
    <p:sldId id="276" r:id="rId23"/>
    <p:sldId id="281" r:id="rId24"/>
    <p:sldId id="266" r:id="rId25"/>
    <p:sldId id="277" r:id="rId26"/>
    <p:sldId id="275" r:id="rId27"/>
    <p:sldId id="267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2B80-80DC-4742-BB00-1931E9419E0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4DB5-6675-439A-A4AA-12BEFB49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651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2B80-80DC-4742-BB00-1931E9419E0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4DB5-6675-439A-A4AA-12BEFB49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67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2B80-80DC-4742-BB00-1931E9419E0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4DB5-6675-439A-A4AA-12BEFB49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14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2B80-80DC-4742-BB00-1931E9419E0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4DB5-6675-439A-A4AA-12BEFB49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70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2B80-80DC-4742-BB00-1931E9419E0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4DB5-6675-439A-A4AA-12BEFB49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95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2B80-80DC-4742-BB00-1931E9419E0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4DB5-6675-439A-A4AA-12BEFB49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272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2B80-80DC-4742-BB00-1931E9419E0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4DB5-6675-439A-A4AA-12BEFB49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80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2B80-80DC-4742-BB00-1931E9419E0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4DB5-6675-439A-A4AA-12BEFB49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44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2B80-80DC-4742-BB00-1931E9419E0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4DB5-6675-439A-A4AA-12BEFB49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146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2B80-80DC-4742-BB00-1931E9419E0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4DB5-6675-439A-A4AA-12BEFB49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9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2B80-80DC-4742-BB00-1931E9419E0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4DB5-6675-439A-A4AA-12BEFB49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64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12B80-80DC-4742-BB00-1931E9419E0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84DB5-6675-439A-A4AA-12BEFB49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837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Drawing 1,Arts 1316</a:t>
            </a:r>
            <a:br>
              <a:rPr lang="en-US" dirty="0" smtClean="0"/>
            </a:br>
            <a:r>
              <a:rPr lang="en-US" dirty="0" smtClean="0"/>
              <a:t>Susan Harmon, Professor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Central Texas College, Fort 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042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location</a:t>
            </a:r>
            <a:endParaRPr lang="en-US" dirty="0"/>
          </a:p>
        </p:txBody>
      </p:sp>
      <p:pic>
        <p:nvPicPr>
          <p:cNvPr id="4" name="Content Placeholder 3" descr="good student work 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670560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3-Interior Space with </a:t>
            </a:r>
            <a:r>
              <a:rPr lang="en-US" dirty="0" smtClean="0"/>
              <a:t>black white </a:t>
            </a:r>
            <a:r>
              <a:rPr lang="en-US" dirty="0" smtClean="0"/>
              <a:t>chalk </a:t>
            </a:r>
            <a:r>
              <a:rPr lang="en-US" dirty="0" smtClean="0"/>
              <a:t>pastel</a:t>
            </a:r>
            <a:endParaRPr lang="en-US" dirty="0"/>
          </a:p>
        </p:txBody>
      </p:sp>
      <p:pic>
        <p:nvPicPr>
          <p:cNvPr id="4" name="Content Placeholder 3" descr="good student work 098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1755" y="1600200"/>
            <a:ext cx="670048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Interior space with colored chalk pastel</a:t>
            </a:r>
            <a:endParaRPr lang="en-US" dirty="0"/>
          </a:p>
        </p:txBody>
      </p:sp>
      <p:pic>
        <p:nvPicPr>
          <p:cNvPr id="4" name="Content Placeholder 3" descr="interio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6781799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with color chalk pastel</a:t>
            </a:r>
            <a:endParaRPr lang="en-US" dirty="0"/>
          </a:p>
        </p:txBody>
      </p:sp>
      <p:pic>
        <p:nvPicPr>
          <p:cNvPr id="4" name="Content Placeholder 3" descr="interior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828800"/>
            <a:ext cx="6629400" cy="4191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with chalk Pastel</a:t>
            </a:r>
            <a:endParaRPr lang="en-US" dirty="0"/>
          </a:p>
        </p:txBody>
      </p:sp>
      <p:pic>
        <p:nvPicPr>
          <p:cNvPr id="4" name="Content Placeholder 3" descr="interior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907380"/>
            <a:ext cx="6934200" cy="418861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3-Interior space with color pastel chalk</a:t>
            </a:r>
            <a:endParaRPr lang="en-US" dirty="0"/>
          </a:p>
        </p:txBody>
      </p:sp>
      <p:pic>
        <p:nvPicPr>
          <p:cNvPr id="4" name="Content Placeholder 3" descr="interior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6934200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4-Live Portraits with oil pastel</a:t>
            </a:r>
            <a:endParaRPr lang="en-US" dirty="0"/>
          </a:p>
        </p:txBody>
      </p:sp>
      <p:pic>
        <p:nvPicPr>
          <p:cNvPr id="4" name="Content Placeholder 3" descr="portrait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524000"/>
            <a:ext cx="4800600" cy="4876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portrait with </a:t>
            </a:r>
            <a:r>
              <a:rPr lang="en-US" dirty="0" err="1" smtClean="0"/>
              <a:t>oild</a:t>
            </a:r>
            <a:r>
              <a:rPr lang="en-US" dirty="0" smtClean="0"/>
              <a:t> pastel</a:t>
            </a:r>
            <a:endParaRPr lang="en-US" dirty="0"/>
          </a:p>
        </p:txBody>
      </p:sp>
      <p:pic>
        <p:nvPicPr>
          <p:cNvPr id="4" name="Content Placeholder 3" descr="portrait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524000"/>
            <a:ext cx="4419600" cy="4876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Portrait with Oil Pastel</a:t>
            </a:r>
            <a:endParaRPr lang="en-US" dirty="0"/>
          </a:p>
        </p:txBody>
      </p:sp>
      <p:pic>
        <p:nvPicPr>
          <p:cNvPr id="4" name="Content Placeholder 3" descr="portrai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600200"/>
            <a:ext cx="4419600" cy="4648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4-self </a:t>
            </a:r>
            <a:r>
              <a:rPr lang="en-US" dirty="0" err="1" smtClean="0"/>
              <a:t>portrait,using</a:t>
            </a:r>
            <a:r>
              <a:rPr lang="en-US" dirty="0" smtClean="0"/>
              <a:t> a mirror with oil pastel</a:t>
            </a:r>
            <a:endParaRPr lang="en-US" dirty="0"/>
          </a:p>
        </p:txBody>
      </p:sp>
      <p:pic>
        <p:nvPicPr>
          <p:cNvPr id="4" name="Content Placeholder 3" descr="eleni artwork,ctc stud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8108" y="1600200"/>
            <a:ext cx="564778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1- Egg Drawing, from actual eggs, with pencil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8125" y="1600200"/>
            <a:ext cx="6567750" cy="4525963"/>
          </a:xfrm>
        </p:spPr>
      </p:pic>
    </p:spTree>
    <p:extLst>
      <p:ext uri="{BB962C8B-B14F-4D97-AF65-F5344CB8AC3E}">
        <p14:creationId xmlns:p14="http://schemas.microsoft.com/office/powerpoint/2010/main" xmlns="" val="1823941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5-Non objective designs-geometric shapes with collage</a:t>
            </a:r>
            <a:endParaRPr lang="en-US" dirty="0"/>
          </a:p>
        </p:txBody>
      </p:sp>
      <p:pic>
        <p:nvPicPr>
          <p:cNvPr id="4" name="Content Placeholder 3" descr="art student sample bob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</a:t>
            </a:r>
            <a:r>
              <a:rPr lang="en-US" dirty="0" smtClean="0"/>
              <a:t>design with collage</a:t>
            </a:r>
            <a:endParaRPr lang="en-US" dirty="0"/>
          </a:p>
        </p:txBody>
      </p:sp>
      <p:pic>
        <p:nvPicPr>
          <p:cNvPr id="4" name="Content Placeholder 3" descr="good student work 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00200"/>
            <a:ext cx="5715000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</a:t>
            </a:r>
            <a:r>
              <a:rPr lang="en-US" dirty="0" smtClean="0"/>
              <a:t>design with collage</a:t>
            </a:r>
            <a:endParaRPr lang="en-US" dirty="0"/>
          </a:p>
        </p:txBody>
      </p:sp>
      <p:pic>
        <p:nvPicPr>
          <p:cNvPr id="4" name="Content Placeholder 3" descr="good student work 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981200"/>
            <a:ext cx="6019800" cy="4038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design with water color</a:t>
            </a:r>
            <a:endParaRPr lang="en-US" dirty="0"/>
          </a:p>
        </p:txBody>
      </p:sp>
      <p:pic>
        <p:nvPicPr>
          <p:cNvPr id="4" name="Content Placeholder 3" descr="desig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6154" y="1600200"/>
            <a:ext cx="6271692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5-Non objective designs with organic shapes with collage</a:t>
            </a:r>
            <a:endParaRPr lang="en-US" dirty="0"/>
          </a:p>
        </p:txBody>
      </p:sp>
      <p:pic>
        <p:nvPicPr>
          <p:cNvPr id="4" name="Content Placeholder 3" descr="design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248400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</a:t>
            </a:r>
            <a:r>
              <a:rPr lang="en-US" dirty="0" smtClean="0"/>
              <a:t>design with collage</a:t>
            </a:r>
            <a:endParaRPr lang="en-US" dirty="0"/>
          </a:p>
        </p:txBody>
      </p:sp>
      <p:pic>
        <p:nvPicPr>
          <p:cNvPr id="4" name="Content Placeholder 3" descr="good student work 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828800"/>
            <a:ext cx="5638800" cy="3810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</a:t>
            </a:r>
            <a:r>
              <a:rPr lang="en-US" dirty="0" err="1" smtClean="0"/>
              <a:t>designwith</a:t>
            </a:r>
            <a:r>
              <a:rPr lang="en-US" dirty="0" smtClean="0"/>
              <a:t> collage</a:t>
            </a:r>
            <a:endParaRPr lang="en-US" dirty="0"/>
          </a:p>
        </p:txBody>
      </p:sp>
      <p:pic>
        <p:nvPicPr>
          <p:cNvPr id="4" name="Content Placeholder 3" descr="good student work 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6172200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6-Diptych,Surrelatsic </a:t>
            </a:r>
            <a:br>
              <a:rPr lang="en-US" dirty="0" smtClean="0"/>
            </a:br>
            <a:r>
              <a:rPr lang="en-US" dirty="0" err="1" smtClean="0"/>
              <a:t>DreamScape</a:t>
            </a:r>
            <a:r>
              <a:rPr lang="en-US" dirty="0" smtClean="0"/>
              <a:t> with </a:t>
            </a:r>
            <a:r>
              <a:rPr lang="en-US" dirty="0" err="1" smtClean="0"/>
              <a:t>watercolor,Surrealist</a:t>
            </a:r>
            <a:r>
              <a:rPr lang="en-US" dirty="0" smtClean="0"/>
              <a:t> artist paper ,1 page</a:t>
            </a:r>
            <a:endParaRPr lang="en-US" dirty="0"/>
          </a:p>
        </p:txBody>
      </p:sp>
      <p:pic>
        <p:nvPicPr>
          <p:cNvPr id="4" name="Content Placeholder 3" descr="the best seat for stargazing slightly warmer fi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00200"/>
            <a:ext cx="4648200" cy="47244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0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Week7-Mount Dreamscape, write an artist statement about dreamscape and create a power point with all of your </a:t>
            </a:r>
            <a:r>
              <a:rPr lang="en-US" dirty="0" err="1" smtClean="0"/>
              <a:t>work,in</a:t>
            </a:r>
            <a:r>
              <a:rPr lang="en-US" dirty="0" smtClean="0"/>
              <a:t> chronological order from this course for a final presentation.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1-Still-life from actual objects with charcoal</a:t>
            </a:r>
            <a:endParaRPr lang="en-US" dirty="0"/>
          </a:p>
        </p:txBody>
      </p:sp>
      <p:pic>
        <p:nvPicPr>
          <p:cNvPr id="6" name="Content Placeholder 5" descr="stillife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45332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2-Another example of Still life with charcoal</a:t>
            </a:r>
            <a:endParaRPr lang="en-US" dirty="0"/>
          </a:p>
        </p:txBody>
      </p:sp>
      <p:pic>
        <p:nvPicPr>
          <p:cNvPr id="4" name="Content Placeholder 3" descr="good stilli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132" y="1600200"/>
            <a:ext cx="624973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2- Landscape, from photo, with colored pencil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1936" y="1600200"/>
            <a:ext cx="6380127" cy="4525963"/>
          </a:xfrm>
        </p:spPr>
      </p:pic>
    </p:spTree>
    <p:extLst>
      <p:ext uri="{BB962C8B-B14F-4D97-AF65-F5344CB8AC3E}">
        <p14:creationId xmlns:p14="http://schemas.microsoft.com/office/powerpoint/2010/main" xmlns="" val="423983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 2-Landscape,on location, with color pencil</a:t>
            </a:r>
            <a:endParaRPr lang="en-US" dirty="0"/>
          </a:p>
        </p:txBody>
      </p:sp>
      <p:pic>
        <p:nvPicPr>
          <p:cNvPr id="4" name="Content Placeholder 3" descr="Patricia Bea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9401" y="1600200"/>
            <a:ext cx="3625197" cy="4525963"/>
          </a:xfrm>
        </p:spPr>
      </p:pic>
    </p:spTree>
    <p:extLst>
      <p:ext uri="{BB962C8B-B14F-4D97-AF65-F5344CB8AC3E}">
        <p14:creationId xmlns:p14="http://schemas.microsoft.com/office/powerpoint/2010/main" xmlns="" val="373919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Seascape from photograph</a:t>
            </a:r>
            <a:endParaRPr lang="en-US" dirty="0"/>
          </a:p>
        </p:txBody>
      </p:sp>
      <p:pic>
        <p:nvPicPr>
          <p:cNvPr id="4" name="Content Placeholder 3" descr="good student work 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209800"/>
            <a:ext cx="5410200" cy="3124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from on location</a:t>
            </a:r>
            <a:endParaRPr lang="en-US" dirty="0"/>
          </a:p>
        </p:txBody>
      </p:sp>
      <p:pic>
        <p:nvPicPr>
          <p:cNvPr id="4" name="Content Placeholder 3" descr="good student work 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6019800" cy="3657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on location</a:t>
            </a:r>
            <a:endParaRPr lang="en-US" dirty="0"/>
          </a:p>
        </p:txBody>
      </p:sp>
      <p:pic>
        <p:nvPicPr>
          <p:cNvPr id="4" name="Content Placeholder 3" descr="good student work 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1755" y="1600200"/>
            <a:ext cx="670048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185</Words>
  <Application>Microsoft Office PowerPoint</Application>
  <PresentationFormat>On-screen Show (4:3)</PresentationFormat>
  <Paragraphs>30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Drawing 1,Arts 1316 Susan Harmon, Professor</vt:lpstr>
      <vt:lpstr>Week 1- Egg Drawing, from actual eggs, with pencil</vt:lpstr>
      <vt:lpstr>Week 1-Still-life from actual objects with charcoal</vt:lpstr>
      <vt:lpstr>Week 2-Another example of Still life with charcoal</vt:lpstr>
      <vt:lpstr>Week 2- Landscape, from photo, with colored pencil</vt:lpstr>
      <vt:lpstr>Week 2-Landscape,on location, with color pencil</vt:lpstr>
      <vt:lpstr>Seascape from photograph</vt:lpstr>
      <vt:lpstr>Landscape from on location</vt:lpstr>
      <vt:lpstr>Landscape on location</vt:lpstr>
      <vt:lpstr>On location</vt:lpstr>
      <vt:lpstr>Week 3-Interior Space with black white chalk pastel</vt:lpstr>
      <vt:lpstr>Interior space with colored chalk pastel</vt:lpstr>
      <vt:lpstr>Interior with color chalk pastel</vt:lpstr>
      <vt:lpstr>Interior with chalk Pastel</vt:lpstr>
      <vt:lpstr>Week 3-Interior space with color pastel chalk</vt:lpstr>
      <vt:lpstr>Week 4-Live Portraits with oil pastel</vt:lpstr>
      <vt:lpstr>Self portrait with oild pastel</vt:lpstr>
      <vt:lpstr>Portrait with Oil Pastel</vt:lpstr>
      <vt:lpstr>Week 4-self portrait,using a mirror with oil pastel</vt:lpstr>
      <vt:lpstr>Week 5-Non objective designs-geometric shapes with collage</vt:lpstr>
      <vt:lpstr>Geometric design with collage</vt:lpstr>
      <vt:lpstr>Geometric design with collage</vt:lpstr>
      <vt:lpstr>Geometric design with water color</vt:lpstr>
      <vt:lpstr>Week 5-Non objective designs with organic shapes with collage</vt:lpstr>
      <vt:lpstr>Organic design with collage</vt:lpstr>
      <vt:lpstr>Geometric designwith collage</vt:lpstr>
      <vt:lpstr>Week 6-Diptych,Surrelatsic  DreamScape with watercolor,Surrealist artist paper ,1 page</vt:lpstr>
      <vt:lpstr>Week7-Mount Dreamscape, write an artist statement about dreamscape and create a power point with all of your work,in chronological order from this course for a final presentation.</vt:lpstr>
    </vt:vector>
  </TitlesOfParts>
  <Company>Information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1,Arts 1316</dc:title>
  <dc:creator>instructor</dc:creator>
  <cp:lastModifiedBy>home</cp:lastModifiedBy>
  <cp:revision>15</cp:revision>
  <dcterms:created xsi:type="dcterms:W3CDTF">2014-09-30T23:23:52Z</dcterms:created>
  <dcterms:modified xsi:type="dcterms:W3CDTF">2014-10-01T21:38:56Z</dcterms:modified>
</cp:coreProperties>
</file>