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80F394-5048-493B-9573-7A900921FE4E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FB5B77-3602-4972-89D3-ECF9BEE4A9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For Art2311</a:t>
            </a:r>
            <a:br>
              <a:rPr lang="en-US" dirty="0" smtClean="0"/>
            </a:br>
            <a:r>
              <a:rPr lang="en-US" dirty="0" smtClean="0"/>
              <a:t>Art For Elementary Teachers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name is Susan Harmon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teach because: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love sharing my passion of art with younger people.</a:t>
            </a:r>
          </a:p>
          <a:p>
            <a:r>
              <a:rPr lang="en-US" dirty="0" smtClean="0"/>
              <a:t>I enjoy spending time with younger people.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art experience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been making art since I was 7 years old</a:t>
            </a:r>
          </a:p>
          <a:p>
            <a:r>
              <a:rPr lang="en-US" dirty="0" smtClean="0"/>
              <a:t>I have been teaching art for 20 years</a:t>
            </a:r>
          </a:p>
          <a:p>
            <a:r>
              <a:rPr lang="en-US" dirty="0" smtClean="0"/>
              <a:t>I have several art </a:t>
            </a:r>
            <a:r>
              <a:rPr lang="en-US" dirty="0"/>
              <a:t>D</a:t>
            </a:r>
            <a:r>
              <a:rPr lang="en-US" dirty="0" smtClean="0"/>
              <a:t>egrees: BFA, The school of the Art Institute of Chicago, BFA The university of Illinois.MFA Georgia Southern University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a photo </a:t>
            </a:r>
            <a:r>
              <a:rPr lang="en-US" dirty="0"/>
              <a:t>o</a:t>
            </a:r>
            <a:r>
              <a:rPr lang="en-US" dirty="0" smtClean="0"/>
              <a:t>f me at my favorite place, Corpus Christy</a:t>
            </a:r>
            <a:endParaRPr lang="en-US" dirty="0"/>
          </a:p>
        </p:txBody>
      </p:sp>
      <p:pic>
        <p:nvPicPr>
          <p:cNvPr id="4" name="Content Placeholder 3" descr="camer stuff 0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a sample of my art called DETRITUS 1</a:t>
            </a:r>
            <a:endParaRPr lang="en-US" dirty="0"/>
          </a:p>
        </p:txBody>
      </p:sp>
      <p:pic>
        <p:nvPicPr>
          <p:cNvPr id="4" name="Content Placeholder 3" descr="detritu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3714" y="1600200"/>
            <a:ext cx="6036571" cy="47085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105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INTRODUCTION For Art2311 Art For Elementary Teachers</vt:lpstr>
      <vt:lpstr>I want to teach because:</vt:lpstr>
      <vt:lpstr>My art experience is:</vt:lpstr>
      <vt:lpstr>This is a photo of me at my favorite place, Corpus Christy</vt:lpstr>
      <vt:lpstr>This is a sample of my art called DETRITUS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For Art2311 Art For Elementary Teachers</dc:title>
  <dc:creator>home</dc:creator>
  <cp:lastModifiedBy>home</cp:lastModifiedBy>
  <cp:revision>1</cp:revision>
  <dcterms:created xsi:type="dcterms:W3CDTF">2015-01-04T21:11:53Z</dcterms:created>
  <dcterms:modified xsi:type="dcterms:W3CDTF">2015-01-04T21:20:15Z</dcterms:modified>
</cp:coreProperties>
</file>