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Henry Matisse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Candace Montgomery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03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Biography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9600" y="1937685"/>
            <a:ext cx="2926080" cy="41573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3037" y="1937685"/>
            <a:ext cx="727656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He was born in northern Italy close to the Belgian border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He discovered he wanted to be an artist when his mother brought him art supplies during his healing process from appendicitis in 1889.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He started painting still lives and landscapes.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He developed the process of reading poetry before picking up a brush.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In 1941 he was diagnosed with cancer, then had a surgery leaving him in a wheelchair which led to his paper cut out collages.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86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Paper Collages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Matisse would cut painted sheets into forms of varying shapes and </a:t>
            </a:r>
            <a:r>
              <a:rPr lang="en-US" sz="2400" dirty="0" smtClean="0"/>
              <a:t>sizes which </a:t>
            </a:r>
            <a:r>
              <a:rPr lang="en-US" sz="2400" dirty="0"/>
              <a:t>he then arranged into </a:t>
            </a:r>
            <a:r>
              <a:rPr lang="en-US" sz="2400" dirty="0" smtClean="0"/>
              <a:t>collages. Initially</a:t>
            </a:r>
            <a:r>
              <a:rPr lang="en-US" sz="2400" dirty="0"/>
              <a:t>, these compositions </a:t>
            </a:r>
            <a:r>
              <a:rPr lang="en-US" sz="2400" dirty="0" smtClean="0"/>
              <a:t>were modest in </a:t>
            </a:r>
            <a:r>
              <a:rPr lang="en-US" sz="2400" dirty="0"/>
              <a:t>size but, over time, their scale grew along with Matisse’s ambitions for them, expanding into mural or room-size works.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286232"/>
            <a:ext cx="2971532" cy="3054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047" y="3283872"/>
            <a:ext cx="2353346" cy="3007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628" y="3283872"/>
            <a:ext cx="3603052" cy="3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99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09104"/>
            <a:ext cx="10058400" cy="1429555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400" dirty="0" smtClean="0"/>
              <a:t>Positive cut out: the part that you actually cut out. 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400" dirty="0" smtClean="0"/>
              <a:t>Negative cut out: the part around what you actually cut out.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775" y="3438659"/>
            <a:ext cx="2862665" cy="284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8621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</TotalTime>
  <Words>165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Wingdings</vt:lpstr>
      <vt:lpstr>Retrospect</vt:lpstr>
      <vt:lpstr>Henry Matisse</vt:lpstr>
      <vt:lpstr>Biography </vt:lpstr>
      <vt:lpstr>Cut Paper Collages </vt:lpstr>
      <vt:lpstr>Vocabulary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Henry Matisse</dc:title>
  <dc:creator>Candace Montgomery</dc:creator>
  <cp:lastModifiedBy>Candace Montgomery</cp:lastModifiedBy>
  <cp:revision>5</cp:revision>
  <dcterms:created xsi:type="dcterms:W3CDTF">2015-01-25T20:46:00Z</dcterms:created>
  <dcterms:modified xsi:type="dcterms:W3CDTF">2015-01-25T21:35:43Z</dcterms:modified>
</cp:coreProperties>
</file>