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3220EF-AAF6-450E-A4B6-0D188E38C4C7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B917D8-62E4-41DC-A757-7931DC287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3220EF-AAF6-450E-A4B6-0D188E38C4C7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B917D8-62E4-41DC-A757-7931DC287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3220EF-AAF6-450E-A4B6-0D188E38C4C7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B917D8-62E4-41DC-A757-7931DC287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3220EF-AAF6-450E-A4B6-0D188E38C4C7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B917D8-62E4-41DC-A757-7931DC287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3220EF-AAF6-450E-A4B6-0D188E38C4C7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B917D8-62E4-41DC-A757-7931DC287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3220EF-AAF6-450E-A4B6-0D188E38C4C7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B917D8-62E4-41DC-A757-7931DC287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3220EF-AAF6-450E-A4B6-0D188E38C4C7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B917D8-62E4-41DC-A757-7931DC287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3220EF-AAF6-450E-A4B6-0D188E38C4C7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B917D8-62E4-41DC-A757-7931DC287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3220EF-AAF6-450E-A4B6-0D188E38C4C7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B917D8-62E4-41DC-A757-7931DC287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3220EF-AAF6-450E-A4B6-0D188E38C4C7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B917D8-62E4-41DC-A757-7931DC287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B3220EF-AAF6-450E-A4B6-0D188E38C4C7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2B917D8-62E4-41DC-A757-7931DC287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B3220EF-AAF6-450E-A4B6-0D188E38C4C7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2B917D8-62E4-41DC-A757-7931DC287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usyharm@hot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BLAME WORTHINESS#1-9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series was inspired by stories about people who suffer from mental illness, influenced by </a:t>
            </a:r>
            <a:r>
              <a:rPr lang="en-US" dirty="0" smtClean="0"/>
              <a:t>Outsider </a:t>
            </a:r>
            <a:r>
              <a:rPr lang="en-US" dirty="0" smtClean="0"/>
              <a:t>Art and placing emphasis on emotional mark making.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924800" cy="2154936"/>
          </a:xfrm>
        </p:spPr>
        <p:txBody>
          <a:bodyPr/>
          <a:lstStyle/>
          <a:p>
            <a:r>
              <a:rPr lang="en-US" dirty="0" smtClean="0"/>
              <a:t>Contact information: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susyharm@hotmail.com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art works are 9”x12</a:t>
            </a:r>
          </a:p>
          <a:p>
            <a:r>
              <a:rPr lang="en-US" smtClean="0"/>
              <a:t>Mixed media/canvas</a:t>
            </a:r>
            <a:endParaRPr lang="en-US" dirty="0" smtClean="0"/>
          </a:p>
          <a:p>
            <a:r>
              <a:rPr lang="en-US" dirty="0" smtClean="0"/>
              <a:t>2011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</a:t>
            </a:r>
            <a:r>
              <a:rPr lang="en-US" i="1" dirty="0" smtClean="0"/>
              <a:t>lame worthiness #1</a:t>
            </a:r>
            <a:endParaRPr lang="en-US" i="1" dirty="0"/>
          </a:p>
        </p:txBody>
      </p:sp>
      <p:pic>
        <p:nvPicPr>
          <p:cNvPr id="4" name="Content Placeholder 3" descr="Blameworthiness#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88306" y="1784350"/>
            <a:ext cx="3424587" cy="4572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</a:t>
            </a:r>
            <a:r>
              <a:rPr lang="en-US" i="1" dirty="0" smtClean="0"/>
              <a:t>lame worthiness #2</a:t>
            </a:r>
            <a:endParaRPr lang="en-US" i="1" dirty="0"/>
          </a:p>
        </p:txBody>
      </p:sp>
      <p:pic>
        <p:nvPicPr>
          <p:cNvPr id="4" name="Content Placeholder 3" descr="blame worthines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7511" y="1784350"/>
            <a:ext cx="6106177" cy="4572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</a:t>
            </a:r>
            <a:r>
              <a:rPr lang="en-US" i="1" dirty="0" smtClean="0"/>
              <a:t>lame worthiness #3</a:t>
            </a:r>
            <a:endParaRPr lang="en-US" i="1" dirty="0"/>
          </a:p>
        </p:txBody>
      </p:sp>
      <p:pic>
        <p:nvPicPr>
          <p:cNvPr id="4" name="Content Placeholder 3" descr="blame worthiness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5524" y="1784350"/>
            <a:ext cx="3310151" cy="4572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Blame worthiness #4</a:t>
            </a:r>
            <a:endParaRPr lang="en-US" i="1" dirty="0"/>
          </a:p>
        </p:txBody>
      </p:sp>
      <p:pic>
        <p:nvPicPr>
          <p:cNvPr id="4" name="Content Placeholder 3" descr="blame worthiness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03959" y="1784350"/>
            <a:ext cx="3393281" cy="4572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Blame worthinesss#5</a:t>
            </a:r>
            <a:endParaRPr lang="en-US" i="1" dirty="0"/>
          </a:p>
        </p:txBody>
      </p:sp>
      <p:pic>
        <p:nvPicPr>
          <p:cNvPr id="4" name="Content Placeholder 3" descr="blame worthiness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1411" y="1784350"/>
            <a:ext cx="6178378" cy="4572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Blame worthiness#6</a:t>
            </a:r>
            <a:endParaRPr lang="en-US" i="1" dirty="0"/>
          </a:p>
        </p:txBody>
      </p:sp>
      <p:pic>
        <p:nvPicPr>
          <p:cNvPr id="4" name="Content Placeholder 3" descr="blame worthiness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8944" y="1784350"/>
            <a:ext cx="6243311" cy="4572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Blame worthiness#7</a:t>
            </a:r>
            <a:endParaRPr lang="en-US" i="1" dirty="0"/>
          </a:p>
        </p:txBody>
      </p:sp>
      <p:pic>
        <p:nvPicPr>
          <p:cNvPr id="4" name="Content Placeholder 3" descr="blame worthiness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33074" y="1784350"/>
            <a:ext cx="3535052" cy="4572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Blame worthiness#9</a:t>
            </a:r>
            <a:endParaRPr lang="en-US" i="1" dirty="0"/>
          </a:p>
        </p:txBody>
      </p:sp>
      <p:pic>
        <p:nvPicPr>
          <p:cNvPr id="4" name="Content Placeholder 3" descr="blame worthiness 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3991" y="1784350"/>
            <a:ext cx="6633217" cy="4572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</TotalTime>
  <Words>63</Words>
  <Application>Microsoft Office PowerPoint</Application>
  <PresentationFormat>On-screen Show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Metro</vt:lpstr>
      <vt:lpstr>BLAME WORTHINESS#1-9</vt:lpstr>
      <vt:lpstr>blame worthiness #1</vt:lpstr>
      <vt:lpstr>blame worthiness #2</vt:lpstr>
      <vt:lpstr>blame worthiness #3</vt:lpstr>
      <vt:lpstr>Blame worthiness #4</vt:lpstr>
      <vt:lpstr>Blame worthinesss#5</vt:lpstr>
      <vt:lpstr>Blame worthiness#6</vt:lpstr>
      <vt:lpstr>Blame worthiness#7</vt:lpstr>
      <vt:lpstr>Blame worthiness#9</vt:lpstr>
      <vt:lpstr>Contact information: susyharm@hotmail.com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BLAME WORTHINES#1-9</dc:title>
  <dc:creator>indy</dc:creator>
  <cp:lastModifiedBy>indy</cp:lastModifiedBy>
  <cp:revision>4</cp:revision>
  <dcterms:created xsi:type="dcterms:W3CDTF">2011-08-10T04:04:44Z</dcterms:created>
  <dcterms:modified xsi:type="dcterms:W3CDTF">2011-11-21T18:33:29Z</dcterms:modified>
</cp:coreProperties>
</file>